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E1E3-2432-4DE5-94F7-1172C7B18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C33B3-C59B-4E67-BB86-1372F32DF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9F38E-B612-4A82-B4E3-9FFAB6A3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B44BB-96EB-4B52-850E-B2AD5B5B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51A2-0BBD-4C0E-9FCA-DF2CF14A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62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5710-6290-4808-872D-832C9FD00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E8D2B-2079-4CCF-AE02-FA78E799E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8FEF-ADB1-49AB-B4D2-58DE04299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97D7-F9E1-419F-AC9B-0F777B0B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94FD-1787-4EFE-8D7A-B9B51D8F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07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DB725-D338-4F1C-A246-4203CD3EE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894FA-BBF7-4861-B76B-20513C411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8C49-A64F-4B81-8DD4-233AC694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73807-1B1A-4FDE-B4FF-564A604C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C3444-7D5C-4719-8E0F-C17780F9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6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F47A-F002-49A1-98E1-150449F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27E0-7418-4464-9A5A-714846C7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09CE4-2258-4342-899F-640CE7C9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916A5-F3A0-4781-827C-3751745C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7C11-2030-4462-8FE3-560FA586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34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E3B-7824-45F3-A6EF-DC9F4FE7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B6D87-D924-4CA6-BC9C-9937AA4E9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6DEF-91B3-47D3-AF37-B0992745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4A5AF-AD31-4548-B2ED-BB4E2ECD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34F0C-1AE6-4409-AC11-4AFD78C2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35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F554-BF1F-4807-8D05-DF27739D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49E4-5265-42F5-A0EC-295126829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5778E-1D92-4DCB-A622-FB07E34D6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0AD01-2DDA-4365-AC2F-AA95F446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9CC99-9C9F-4519-85AF-9092418B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C084F-46E0-4832-866C-EDE4F7B8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54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2DC0-3D1B-4E1E-AE98-6C0459A1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B11C3-0B8E-42D6-BCF7-1F357EB4C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79B18-1846-4E31-8B1A-FD1C009A6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E68FE-E180-4D2E-B625-7F8C3033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B70B6-BE5D-417D-B290-0D6A2A734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478FC0-BB37-4211-94E3-71242EE3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0D616-F9AA-4D66-81F0-A7E826CA4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2CDCC-D71D-4D13-8061-EA6BCFD5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8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C4C8-2D89-4A9A-B215-ED23D82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28001-BD29-4544-9FC9-30AC9A43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6F351-921E-4324-8327-0B35D1C7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34635-6BDD-4AD1-9749-7C98E534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997D3-C636-4FAD-A007-5DD71492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8D3C9-EA1F-445B-89D9-8872C551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4A5C2-8AFF-4858-84F1-4EFEA806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22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FFB-7475-44E4-9B5C-BDCC76E46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0651-B4A8-4B08-BBB5-DE77639C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6AB12-A605-44AB-AFB2-A38342C5A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1C71E-387B-46E4-B0C1-4CAF165A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3E76F-CEBB-48BD-8224-31F0575C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E8083-A8EE-4CEB-86EB-980C2985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04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8F5B-9E0D-437E-8067-369684E7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195D-C5FD-4095-8DAF-583D9052F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17D21-371C-4D64-B4F2-488CF09C9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1C45D-8BEE-4E32-95CD-C106B765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B716D-DE57-46E5-A05B-A0F0F621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44BD9-0FE6-46BA-8565-3B92503B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6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86440-4B9C-464B-8510-22738793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9ACA1-C158-40F8-A032-875419FCF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A16DA-29B0-4A72-B7B6-5ADBD7128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7275-46BF-4CC7-B9A7-9B388E59B531}" type="datetimeFigureOut">
              <a:rPr lang="en-IN" smtClean="0"/>
              <a:t>13-07-2020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8B903-8695-4841-94D2-CF735F38C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9428C-D17D-401A-A7A4-92B536327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68E94-BADB-4DFD-861F-60B8D3552C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11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6ABA3-0D6B-4BE2-8F75-F4831D988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EAAC4-1306-4B3A-92A7-EF4B0DD4D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3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1857F-881E-402D-8AD1-A234DF5C9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1A26A-5941-413C-9409-9C381F62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C9F31-C4FA-4CD8-82FD-A02CAF3D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92F7B-49AE-4F16-983F-753D5696B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DDE99-DC82-463E-A869-83E44337A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5974D-9558-4E7B-8079-0A8327EA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5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C52AD-80AA-4968-AA5B-3ED5900A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5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5412F-9C2F-4A9B-9C2F-A6A5FC422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4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BE2B9-B9E2-4ED6-80B1-F4ECBFD38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5A421-D5BB-4C02-9D09-34E2EDCF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3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4C80B-58C4-496C-ADF0-2867CC15E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9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250AB-7D69-47F1-BD64-10CB1797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21E81-7119-43EE-9A30-B495CEC84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674BC-7F58-4A5A-97CF-2B628185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3515D-53E9-4480-829F-E5F5B7B6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82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74CD7-0DCC-4745-A54D-B3E431AC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32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D9884-990D-4ACE-89D0-A7E2669F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77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71CF4-3304-42EC-A7EB-A9D6F5AA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97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2D53A-64C1-45B7-989F-0BB31251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14F17-F1B4-489D-95C5-C591A23D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2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074F9-4F05-4FB6-82B1-1B859894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8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1CA2F-CC5C-49DB-859A-FA0C5449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7CEE1-5032-4FF9-879C-28BBE7E27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5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1FA52-477C-4D8F-B5A6-01044785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9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89EA2-755F-46E7-8F92-8545F29E4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4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5B92B-D254-4521-80DD-740045E3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3CF66-78AC-45F7-9454-AAEE4BD7D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Kumar</dc:creator>
  <cp:lastModifiedBy>Kevin Kumar</cp:lastModifiedBy>
  <cp:revision>1</cp:revision>
  <dcterms:created xsi:type="dcterms:W3CDTF">2020-07-13T06:11:18Z</dcterms:created>
  <dcterms:modified xsi:type="dcterms:W3CDTF">2020-07-13T06:18:13Z</dcterms:modified>
</cp:coreProperties>
</file>